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78" r:id="rId4"/>
  </p:sldIdLst>
  <p:sldSz cx="9144000" cy="5143500" type="screen16x9"/>
  <p:notesSz cx="6858000" cy="9144000"/>
  <p:embeddedFontLst>
    <p:embeddedFont>
      <p:font typeface="Montserrat ExtraBold" pitchFamily="2" charset="0"/>
      <p:bold r:id="rId6"/>
      <p:italic r:id="rId7"/>
      <p:boldItalic r:id="rId8"/>
    </p:embeddedFont>
    <p:embeddedFont>
      <p:font typeface="Montserrat Light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4AF"/>
    <a:srgbClr val="F8CB45"/>
    <a:srgbClr val="ECADAE"/>
    <a:srgbClr val="C95F2C"/>
    <a:srgbClr val="B19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243AC6-E6AA-472F-B608-43287C50BADC}">
  <a:tblStyle styleId="{8A243AC6-E6AA-472F-B608-43287C50BA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/>
    <p:restoredTop sz="86395"/>
  </p:normalViewPr>
  <p:slideViewPr>
    <p:cSldViewPr snapToGrid="0" snapToObjects="1">
      <p:cViewPr varScale="1">
        <p:scale>
          <a:sx n="142" d="100"/>
          <a:sy n="142" d="100"/>
        </p:scale>
        <p:origin x="176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11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1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196" lvl="0" indent="-342896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391" lvl="1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587" lvl="2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782" lvl="3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5978" lvl="4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173" lvl="5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368" lvl="6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563" lvl="7" indent="-342896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759" lvl="8" indent="-342896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6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7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reepptbackgrounds.net/privacy-policy" TargetMode="External"/><Relationship Id="rId5" Type="http://schemas.openxmlformats.org/officeDocument/2006/relationships/hyperlink" Target="http://www.freepptbackgrounds.net/about-us" TargetMode="External"/><Relationship Id="rId4" Type="http://schemas.openxmlformats.org/officeDocument/2006/relationships/hyperlink" Target="https://www.freepptbackgrounds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freepptbackgrounds.net/" TargetMode="External"/><Relationship Id="rId4" Type="http://schemas.openxmlformats.org/officeDocument/2006/relationships/hyperlink" Target="http://www.freepptbackgrounds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4897823" y="1377591"/>
            <a:ext cx="3292820" cy="2047659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IS YOUR </a:t>
            </a:r>
            <a:br>
              <a:rPr lang="en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" b="1" dirty="0">
                <a:solidFill>
                  <a:schemeClr val="bg1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SLIDE TITLE</a:t>
            </a:r>
            <a:endParaRPr b="1" dirty="0">
              <a:solidFill>
                <a:schemeClr val="bg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70E4DE-BCA6-A341-9B7F-561CDAC1D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6020" y="4226083"/>
            <a:ext cx="1776051" cy="7371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475472" y="330119"/>
            <a:ext cx="3805646" cy="96208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en" sz="2400" dirty="0">
                <a:solidFill>
                  <a:schemeClr val="bg2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INSTRUCTIONS FOR USE</a:t>
            </a:r>
            <a:endParaRPr sz="2400" dirty="0">
              <a:solidFill>
                <a:schemeClr val="bg2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475472" y="1302445"/>
            <a:ext cx="3201234" cy="28432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GOOGLE SLIDES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"Use as Google Slides Theme".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will get a copy of this document on your Google Drive and will be able to edit, add or delete slides.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You have to be signed in to your Google account.</a:t>
            </a:r>
            <a:endParaRPr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4346165" y="1292199"/>
            <a:ext cx="2971592" cy="322617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" sz="1200" b="1" dirty="0">
                <a:solidFill>
                  <a:schemeClr val="bg2"/>
                </a:solidFill>
                <a:latin typeface="Helvetica Light" panose="020B0403020202020204" pitchFamily="34" charset="0"/>
              </a:rPr>
              <a:t>EDIT IN POWERPOINT®</a:t>
            </a:r>
            <a:endParaRPr sz="1200" b="1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Click on the button under the presentation preview that says "Download as PowerPoint template". You will get a .pptx file that you can edit in PowerPoint. 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Remember to download and install the fonts used in this presentation (you’ll find the links to the font files needed in the </a:t>
            </a:r>
            <a:r>
              <a:rPr lang="en" sz="1200" u="sng" dirty="0">
                <a:solidFill>
                  <a:schemeClr val="bg2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 sz="1200" dirty="0">
                <a:solidFill>
                  <a:schemeClr val="bg2"/>
                </a:solidFill>
                <a:latin typeface="Helvetica Light" panose="020B0403020202020204" pitchFamily="34" charset="0"/>
              </a:rPr>
              <a:t>)</a:t>
            </a: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</a:pPr>
            <a:endParaRPr sz="12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"/>
              <a:pPr>
                <a:buSzPts val="1100"/>
              </a:pPr>
              <a:t>2</a:t>
            </a:fld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4294967295"/>
          </p:nvPr>
        </p:nvSpPr>
        <p:spPr>
          <a:xfrm>
            <a:off x="475472" y="4213750"/>
            <a:ext cx="6624077" cy="5467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More info on how to use this template at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www.freepptbackgrounds.net/about-us </a:t>
            </a: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b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This template is free to use under </a:t>
            </a:r>
            <a:r>
              <a:rPr lang="en" sz="1000" u="sng" dirty="0">
                <a:solidFill>
                  <a:schemeClr val="bg2"/>
                </a:solidFill>
                <a:latin typeface="Helvetica Light" panose="020B0403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. </a:t>
            </a:r>
            <a:b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</a:b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You can keep the Credits slide or mention Free PPT </a:t>
            </a:r>
            <a:r>
              <a:rPr lang="en" sz="1000" dirty="0" err="1">
                <a:solidFill>
                  <a:schemeClr val="bg2"/>
                </a:solidFill>
                <a:latin typeface="Helvetica Light" panose="020B0403020202020204" pitchFamily="34" charset="0"/>
              </a:rPr>
              <a:t>Backgrounds.net</a:t>
            </a:r>
            <a:r>
              <a:rPr lang="en" sz="1000" dirty="0">
                <a:solidFill>
                  <a:schemeClr val="bg2"/>
                </a:solidFill>
                <a:latin typeface="Helvetica Light" panose="020B0403020202020204" pitchFamily="34" charset="0"/>
              </a:rPr>
              <a:t> and other resources used in a slide footer.</a:t>
            </a: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sz="1000" dirty="0">
              <a:solidFill>
                <a:schemeClr val="bg2"/>
              </a:solidFill>
              <a:latin typeface="Helvetica Light" panose="020B0403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"/>
              <a:pPr/>
              <a:t>3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530932" y="621260"/>
            <a:ext cx="3283527" cy="11686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ctr"/>
            <a:r>
              <a:rPr lang="en" sz="3600" dirty="0">
                <a:solidFill>
                  <a:schemeClr val="bg1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THANK YOU!</a:t>
            </a:r>
            <a:endParaRPr sz="1600" dirty="0">
              <a:solidFill>
                <a:schemeClr val="bg1"/>
              </a:solidFill>
              <a:latin typeface="Helvetica Neue Medium" panose="02000503000000020004" pitchFamily="2" charset="0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3621741" y="2227665"/>
            <a:ext cx="5230883" cy="22945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" sz="2400" dirty="0">
                <a:solidFill>
                  <a:schemeClr val="bg1"/>
                </a:solidFill>
                <a:latin typeface="Helvetica Light" panose="020B0403020202020204" pitchFamily="34" charset="0"/>
              </a:rPr>
              <a:t>Any questions?</a:t>
            </a:r>
            <a:endParaRPr sz="2400" dirty="0">
              <a:solidFill>
                <a:schemeClr val="bg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bg1"/>
                </a:solidFill>
                <a:latin typeface="Helvetica Light" panose="020B0403020202020204" pitchFamily="34" charset="0"/>
              </a:rPr>
              <a:t>Please visit our website </a:t>
            </a:r>
            <a:r>
              <a:rPr lang="en" sz="1600" dirty="0">
                <a:solidFill>
                  <a:schemeClr val="bg1"/>
                </a:solidFill>
                <a:latin typeface="Helvetica Light" panose="020B04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freepptbackgrounds.net</a:t>
            </a:r>
            <a:endParaRPr lang="en" sz="1600" dirty="0">
              <a:solidFill>
                <a:schemeClr val="bg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dirty="0">
                <a:solidFill>
                  <a:schemeClr val="bg1"/>
                </a:solidFill>
                <a:latin typeface="Helvetica Light" panose="020B0403020202020204" pitchFamily="34" charset="0"/>
              </a:rPr>
              <a:t>We have thousands of presentation files for you.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endParaRPr lang="en" sz="1600" b="1" dirty="0">
              <a:solidFill>
                <a:schemeClr val="bg1"/>
              </a:solidFill>
              <a:latin typeface="Helvetica Light" panose="020B0403020202020204" pitchFamily="34" charset="0"/>
            </a:endParaRP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bg1"/>
                </a:solidFill>
              </a:rPr>
              <a:t>Select the one you want.</a:t>
            </a:r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600" b="1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 Presentation Slides</a:t>
            </a:r>
            <a:endParaRPr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172</Words>
  <Application>Microsoft Macintosh PowerPoint</Application>
  <PresentationFormat>Ekran Gösterisi (16:9)</PresentationFormat>
  <Paragraphs>19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10" baseType="lpstr">
      <vt:lpstr>Helvetica Neue</vt:lpstr>
      <vt:lpstr>Arial</vt:lpstr>
      <vt:lpstr>Helvetica Light</vt:lpstr>
      <vt:lpstr>Montserrat ExtraBold</vt:lpstr>
      <vt:lpstr>Helvetica Neue Medium</vt:lpstr>
      <vt:lpstr>Montserrat Light</vt:lpstr>
      <vt:lpstr>Juliet template</vt:lpstr>
      <vt:lpstr>THIS IS YOUR  SLIDE TITLE</vt:lpstr>
      <vt:lpstr>INSTRUCTIONS FOR USE</vt:lpstr>
      <vt:lpstr>THANK YOU!</vt:lpstr>
    </vt:vector>
  </TitlesOfParts>
  <Manager/>
  <Company/>
  <LinksUpToDate>false</LinksUpToDate>
  <SharedDoc>false</SharedDoc>
  <HyperlinkBase>https://www.freepptbackgrounds.net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PPT Backgrounds</dc:title>
  <dc:subject>Powerpoint and Google Slides</dc:subject>
  <dc:creator>Freepptbackgrounds.net</dc:creator>
  <cp:keywords>powerpoint, template, google, slide, backgrounds</cp:keywords>
  <dc:description>Download free Powerpoint Backgrounds and Templates</dc:description>
  <cp:lastModifiedBy>Hiko ®</cp:lastModifiedBy>
  <cp:revision>40</cp:revision>
  <dcterms:modified xsi:type="dcterms:W3CDTF">2020-02-27T20:09:17Z</dcterms:modified>
  <cp:category>Powerpoint and Google Slide Templates</cp:category>
</cp:coreProperties>
</file>